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media/image8.jpg" ContentType="image/jpeg"/>
  <Override PartName="/ppt/media/image9.jpg" ContentType="image/jpeg"/>
  <Override PartName="/ppt/media/image11.JPG" ContentType="image/jpeg"/>
  <Override PartName="/ppt/media/image12.JPG" ContentType="image/jpeg"/>
  <Override PartName="/ppt/media/image13.jpg" ContentType="image/jpeg"/>
  <Override PartName="/ppt/media/image14.jpg" ContentType="image/jpeg"/>
  <Override PartName="/ppt/media/image15.jpg" ContentType="image/jpeg"/>
  <Override PartName="/ppt/media/image18.jpg" ContentType="image/jpeg"/>
  <Override PartName="/ppt/media/image23.jpg" ContentType="image/jpeg"/>
  <Override PartName="/ppt/media/image24.jpg" ContentType="image/jpeg"/>
  <Override PartName="/ppt/media/image25.jpg" ContentType="image/jpeg"/>
  <Override PartName="/ppt/media/image27.jpg" ContentType="image/jpeg"/>
  <Override PartName="/ppt/media/image28.jpg" ContentType="image/jpeg"/>
  <Override PartName="/ppt/media/image29.jpg" ContentType="image/jpeg"/>
  <Override PartName="/ppt/media/image30.jpg" ContentType="image/jpeg"/>
  <Override PartName="/ppt/media/image31.jpg" ContentType="image/jpeg"/>
  <Override PartName="/ppt/media/image35.jpg" ContentType="image/jpeg"/>
  <Override PartName="/ppt/media/image36.jpg" ContentType="image/jpeg"/>
  <Override PartName="/ppt/media/image37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541" r:id="rId2"/>
    <p:sldId id="543" r:id="rId3"/>
    <p:sldId id="547" r:id="rId4"/>
    <p:sldId id="549" r:id="rId5"/>
    <p:sldId id="550" r:id="rId6"/>
    <p:sldId id="551" r:id="rId7"/>
    <p:sldId id="555" r:id="rId8"/>
    <p:sldId id="548" r:id="rId9"/>
    <p:sldId id="552" r:id="rId10"/>
    <p:sldId id="553" r:id="rId11"/>
    <p:sldId id="554" r:id="rId12"/>
  </p:sldIdLst>
  <p:sldSz cx="20104100" cy="11309350"/>
  <p:notesSz cx="9929813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8" userDrawn="1">
          <p15:clr>
            <a:srgbClr val="A4A3A4"/>
          </p15:clr>
        </p15:guide>
        <p15:guide id="2" pos="571" userDrawn="1">
          <p15:clr>
            <a:srgbClr val="A4A3A4"/>
          </p15:clr>
        </p15:guide>
        <p15:guide id="3" orient="horz" pos="34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7FCB28"/>
    <a:srgbClr val="0058A4"/>
    <a:srgbClr val="65CEF6"/>
    <a:srgbClr val="EC7C32"/>
    <a:srgbClr val="2095D5"/>
    <a:srgbClr val="DCE01E"/>
    <a:srgbClr val="66CEF6"/>
    <a:srgbClr val="0196DA"/>
    <a:srgbClr val="2D96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3" autoAdjust="0"/>
    <p:restoredTop sz="93446" autoAdjust="0"/>
  </p:normalViewPr>
  <p:slideViewPr>
    <p:cSldViewPr snapToGrid="0">
      <p:cViewPr varScale="1">
        <p:scale>
          <a:sx n="66" d="100"/>
          <a:sy n="66" d="100"/>
        </p:scale>
        <p:origin x="888" y="78"/>
      </p:cViewPr>
      <p:guideLst>
        <p:guide orient="horz" pos="538"/>
        <p:guide pos="571"/>
        <p:guide orient="horz" pos="3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title>
      <c:tx>
        <c:rich>
          <a:bodyPr/>
          <a:lstStyle/>
          <a:p>
            <a:pPr>
              <a:defRPr sz="2000">
                <a:latin typeface="Century Gothic" panose="020B0502020202020204" pitchFamily="34" charset="0"/>
              </a:defRPr>
            </a:pPr>
            <a:r>
              <a:rPr lang="ru-RU" sz="2000" b="0" dirty="0"/>
              <a:t>Распределение</a:t>
            </a:r>
            <a:r>
              <a:rPr lang="ru-RU" sz="2000" b="0" baseline="0" dirty="0"/>
              <a:t> загрузки</a:t>
            </a:r>
            <a:r>
              <a:rPr lang="ru-RU" sz="2000" b="0" dirty="0"/>
              <a:t>, %</a:t>
            </a:r>
          </a:p>
        </c:rich>
      </c:tx>
      <c:layout>
        <c:manualLayout>
          <c:xMode val="edge"/>
          <c:yMode val="edge"/>
          <c:x val="0.20748294203505374"/>
          <c:y val="2.392896334861116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888925523940852"/>
          <c:y val="0.20275949743696126"/>
          <c:w val="0.71537526846185717"/>
          <c:h val="0.48340080985473383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6.7800895969523448E-2"/>
          <c:y val="0.70989597614861433"/>
          <c:w val="0.63566982987607978"/>
          <c:h val="0.29010395293039509"/>
        </c:manualLayout>
      </c:layout>
      <c:overlay val="0"/>
      <c:txPr>
        <a:bodyPr/>
        <a:lstStyle/>
        <a:p>
          <a:pPr>
            <a:defRPr>
              <a:latin typeface="Century Gothic" panose="020B0502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128" cy="340647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l">
              <a:defRPr sz="6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4333" y="0"/>
            <a:ext cx="4303128" cy="340647"/>
          </a:xfrm>
          <a:prstGeom prst="rect">
            <a:avLst/>
          </a:prstGeom>
        </p:spPr>
        <p:txBody>
          <a:bodyPr vert="horz" lIns="48683" tIns="24341" rIns="48683" bIns="24341" rtlCol="0"/>
          <a:lstStyle>
            <a:lvl1pPr algn="r">
              <a:defRPr sz="600"/>
            </a:lvl1pPr>
          </a:lstStyle>
          <a:p>
            <a:fld id="{A9B606DF-2A07-CC47-96DE-8D99202D5382}" type="datetimeFigureOut">
              <a:rPr lang="ru-RU" smtClean="0"/>
              <a:t>14.01.2025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75113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83" tIns="24341" rIns="48683" bIns="24341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8" y="3270976"/>
            <a:ext cx="7944478" cy="2677467"/>
          </a:xfrm>
          <a:prstGeom prst="rect">
            <a:avLst/>
          </a:prstGeom>
        </p:spPr>
        <p:txBody>
          <a:bodyPr vert="horz" lIns="48683" tIns="24341" rIns="48683" bIns="2434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3128" cy="340647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l">
              <a:defRPr sz="6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4333" y="6457028"/>
            <a:ext cx="4303128" cy="340647"/>
          </a:xfrm>
          <a:prstGeom prst="rect">
            <a:avLst/>
          </a:prstGeom>
        </p:spPr>
        <p:txBody>
          <a:bodyPr vert="horz" lIns="48683" tIns="24341" rIns="48683" bIns="24341" rtlCol="0" anchor="b"/>
          <a:lstStyle>
            <a:lvl1pPr algn="r">
              <a:defRPr sz="600"/>
            </a:lvl1pPr>
          </a:lstStyle>
          <a:p>
            <a:fld id="{F07241F2-11FA-0E46-80E1-E44AAD358B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43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109538" y="746125"/>
            <a:ext cx="3576638" cy="2012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153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241F2-11FA-0E46-80E1-E44AAD358BA4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312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F5C327-23EE-1C44-9882-166E3BD6C3CA}"/>
              </a:ext>
            </a:extLst>
          </p:cNvPr>
          <p:cNvSpPr txBox="1"/>
          <p:nvPr userDrawn="1"/>
        </p:nvSpPr>
        <p:spPr>
          <a:xfrm>
            <a:off x="831850" y="10473177"/>
            <a:ext cx="1447800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fld id="{E4CAEAF2-6028-264D-AE0C-6A7A3A188EF7}" type="slidenum">
              <a:rPr lang="en-US" sz="2309" b="0" i="0" baseline="0" smtClean="0">
                <a:solidFill>
                  <a:srgbClr val="0058A6"/>
                </a:solidFill>
                <a:latin typeface="Century Gothic" charset="0"/>
                <a:ea typeface="Century Gothic" charset="0"/>
                <a:cs typeface="Century Gothic" charset="0"/>
              </a:rPr>
              <a:pPr marL="0"/>
              <a:t>‹#›</a:t>
            </a:fld>
            <a:endParaRPr lang="hr-HR" sz="2309" b="0" i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chemeClr val="bg1"/>
                </a:solidFill>
                <a:latin typeface="Gotham Pro"/>
                <a:cs typeface="Gotham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82B743-3455-7C42-9ADF-B8CCC0AD3369}"/>
              </a:ext>
            </a:extLst>
          </p:cNvPr>
          <p:cNvSpPr txBox="1"/>
          <p:nvPr userDrawn="1"/>
        </p:nvSpPr>
        <p:spPr>
          <a:xfrm>
            <a:off x="1365250" y="10530339"/>
            <a:ext cx="624187" cy="33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ТМ</a:t>
            </a:r>
            <a:r>
              <a:rPr lang="ru-RU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Х</a:t>
            </a:r>
            <a:endParaRPr lang="hr-HR" sz="824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r>
              <a:rPr lang="en-US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202</a:t>
            </a:r>
            <a:r>
              <a:rPr lang="ru-RU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hr-HR" sz="742" spc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7" name="Straight Connector 31">
            <a:extLst>
              <a:ext uri="{FF2B5EF4-FFF2-40B4-BE49-F238E27FC236}">
                <a16:creationId xmlns:a16="http://schemas.microsoft.com/office/drawing/2014/main" id="{9CC470BF-4986-2345-95AF-8DBF146995E9}"/>
              </a:ext>
            </a:extLst>
          </p:cNvPr>
          <p:cNvCxnSpPr>
            <a:cxnSpLocks/>
          </p:cNvCxnSpPr>
          <p:nvPr userDrawn="1"/>
        </p:nvCxnSpPr>
        <p:spPr>
          <a:xfrm>
            <a:off x="13652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>
            <a:extLst>
              <a:ext uri="{FF2B5EF4-FFF2-40B4-BE49-F238E27FC236}">
                <a16:creationId xmlns:a16="http://schemas.microsoft.com/office/drawing/2014/main" id="{3DEEE24D-05E1-304C-A1A7-A6475DF6DF32}"/>
              </a:ext>
            </a:extLst>
          </p:cNvPr>
          <p:cNvCxnSpPr>
            <a:cxnSpLocks/>
          </p:cNvCxnSpPr>
          <p:nvPr userDrawn="1"/>
        </p:nvCxnSpPr>
        <p:spPr>
          <a:xfrm>
            <a:off x="17386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3782302" y="0"/>
            <a:ext cx="5985862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18326073" y="0"/>
            <a:ext cx="1778635" cy="11308715"/>
          </a:xfrm>
          <a:custGeom>
            <a:avLst/>
            <a:gdLst/>
            <a:ahLst/>
            <a:cxnLst/>
            <a:rect l="l" t="t" r="r" b="b"/>
            <a:pathLst>
              <a:path w="1778634" h="11308715">
                <a:moveTo>
                  <a:pt x="0" y="0"/>
                </a:moveTo>
                <a:lnTo>
                  <a:pt x="1778027" y="0"/>
                </a:lnTo>
                <a:lnTo>
                  <a:pt x="1778027" y="11308556"/>
                </a:lnTo>
                <a:lnTo>
                  <a:pt x="0" y="11308556"/>
                </a:lnTo>
                <a:lnTo>
                  <a:pt x="0" y="0"/>
                </a:lnTo>
                <a:close/>
              </a:path>
            </a:pathLst>
          </a:custGeom>
          <a:solidFill>
            <a:srgbClr val="24272C">
              <a:alpha val="299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18402448" y="0"/>
            <a:ext cx="1701800" cy="11308715"/>
          </a:xfrm>
          <a:custGeom>
            <a:avLst/>
            <a:gdLst/>
            <a:ahLst/>
            <a:cxnLst/>
            <a:rect l="l" t="t" r="r" b="b"/>
            <a:pathLst>
              <a:path w="1701800" h="11308715">
                <a:moveTo>
                  <a:pt x="1701644" y="0"/>
                </a:moveTo>
                <a:lnTo>
                  <a:pt x="539229" y="0"/>
                </a:lnTo>
                <a:lnTo>
                  <a:pt x="539229" y="5045744"/>
                </a:lnTo>
                <a:lnTo>
                  <a:pt x="534065" y="5073316"/>
                </a:lnTo>
                <a:lnTo>
                  <a:pt x="519811" y="5096459"/>
                </a:lnTo>
                <a:lnTo>
                  <a:pt x="498330" y="5113224"/>
                </a:lnTo>
                <a:lnTo>
                  <a:pt x="471480" y="5121660"/>
                </a:lnTo>
                <a:lnTo>
                  <a:pt x="425223" y="5129520"/>
                </a:lnTo>
                <a:lnTo>
                  <a:pt x="380393" y="5141218"/>
                </a:lnTo>
                <a:lnTo>
                  <a:pt x="337168" y="5156579"/>
                </a:lnTo>
                <a:lnTo>
                  <a:pt x="295726" y="5175425"/>
                </a:lnTo>
                <a:lnTo>
                  <a:pt x="256243" y="5197577"/>
                </a:lnTo>
                <a:lnTo>
                  <a:pt x="218898" y="5222858"/>
                </a:lnTo>
                <a:lnTo>
                  <a:pt x="183868" y="5251091"/>
                </a:lnTo>
                <a:lnTo>
                  <a:pt x="151332" y="5282097"/>
                </a:lnTo>
                <a:lnTo>
                  <a:pt x="121466" y="5315700"/>
                </a:lnTo>
                <a:lnTo>
                  <a:pt x="94448" y="5351721"/>
                </a:lnTo>
                <a:lnTo>
                  <a:pt x="70456" y="5389983"/>
                </a:lnTo>
                <a:lnTo>
                  <a:pt x="49668" y="5430308"/>
                </a:lnTo>
                <a:lnTo>
                  <a:pt x="32261" y="5472519"/>
                </a:lnTo>
                <a:lnTo>
                  <a:pt x="18413" y="5516438"/>
                </a:lnTo>
                <a:lnTo>
                  <a:pt x="8302" y="5561887"/>
                </a:lnTo>
                <a:lnTo>
                  <a:pt x="2105" y="5608688"/>
                </a:lnTo>
                <a:lnTo>
                  <a:pt x="0" y="5656665"/>
                </a:lnTo>
                <a:lnTo>
                  <a:pt x="2105" y="5704642"/>
                </a:lnTo>
                <a:lnTo>
                  <a:pt x="8302" y="5751443"/>
                </a:lnTo>
                <a:lnTo>
                  <a:pt x="18413" y="5796892"/>
                </a:lnTo>
                <a:lnTo>
                  <a:pt x="32261" y="5840811"/>
                </a:lnTo>
                <a:lnTo>
                  <a:pt x="49668" y="5883022"/>
                </a:lnTo>
                <a:lnTo>
                  <a:pt x="70456" y="5923347"/>
                </a:lnTo>
                <a:lnTo>
                  <a:pt x="94448" y="5961609"/>
                </a:lnTo>
                <a:lnTo>
                  <a:pt x="121466" y="5997630"/>
                </a:lnTo>
                <a:lnTo>
                  <a:pt x="151332" y="6031233"/>
                </a:lnTo>
                <a:lnTo>
                  <a:pt x="183868" y="6062239"/>
                </a:lnTo>
                <a:lnTo>
                  <a:pt x="218898" y="6090472"/>
                </a:lnTo>
                <a:lnTo>
                  <a:pt x="256243" y="6115753"/>
                </a:lnTo>
                <a:lnTo>
                  <a:pt x="295726" y="6137905"/>
                </a:lnTo>
                <a:lnTo>
                  <a:pt x="337168" y="6156750"/>
                </a:lnTo>
                <a:lnTo>
                  <a:pt x="380393" y="6172111"/>
                </a:lnTo>
                <a:lnTo>
                  <a:pt x="425223" y="6183810"/>
                </a:lnTo>
                <a:lnTo>
                  <a:pt x="471480" y="6191670"/>
                </a:lnTo>
                <a:lnTo>
                  <a:pt x="498330" y="6200110"/>
                </a:lnTo>
                <a:lnTo>
                  <a:pt x="519811" y="6216876"/>
                </a:lnTo>
                <a:lnTo>
                  <a:pt x="534065" y="6240018"/>
                </a:lnTo>
                <a:lnTo>
                  <a:pt x="539229" y="6267586"/>
                </a:lnTo>
                <a:lnTo>
                  <a:pt x="539229" y="11308556"/>
                </a:lnTo>
                <a:lnTo>
                  <a:pt x="1701644" y="11308556"/>
                </a:lnTo>
                <a:lnTo>
                  <a:pt x="17016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chemeClr val="bg1"/>
                </a:solidFill>
                <a:latin typeface="Gotham Pro"/>
                <a:cs typeface="Gotham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82B743-3455-7C42-9ADF-B8CCC0AD3369}"/>
              </a:ext>
            </a:extLst>
          </p:cNvPr>
          <p:cNvSpPr txBox="1"/>
          <p:nvPr userDrawn="1"/>
        </p:nvSpPr>
        <p:spPr>
          <a:xfrm>
            <a:off x="1365250" y="10530339"/>
            <a:ext cx="624187" cy="33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ТМ</a:t>
            </a:r>
            <a:r>
              <a:rPr lang="ru-RU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Х</a:t>
            </a:r>
            <a:endParaRPr lang="hr-HR" sz="824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r>
              <a:rPr lang="en-US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2020</a:t>
            </a:r>
            <a:endParaRPr lang="hr-HR" sz="742" spc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5C327-23EE-1C44-9882-166E3BD6C3CA}"/>
              </a:ext>
            </a:extLst>
          </p:cNvPr>
          <p:cNvSpPr txBox="1"/>
          <p:nvPr userDrawn="1"/>
        </p:nvSpPr>
        <p:spPr>
          <a:xfrm>
            <a:off x="778854" y="10517696"/>
            <a:ext cx="1447800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fld id="{E4CAEAF2-6028-264D-AE0C-6A7A3A188EF7}" type="slidenum">
              <a:rPr lang="en-US" sz="2309" b="0" i="0" baseline="0" smtClean="0">
                <a:solidFill>
                  <a:srgbClr val="0058A6"/>
                </a:solidFill>
                <a:latin typeface="Century Gothic" charset="0"/>
                <a:ea typeface="Century Gothic" charset="0"/>
                <a:cs typeface="Century Gothic" charset="0"/>
              </a:rPr>
              <a:pPr marL="0"/>
              <a:t>‹#›</a:t>
            </a:fld>
            <a:endParaRPr lang="hr-HR" sz="2309" b="0" i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31">
            <a:extLst>
              <a:ext uri="{FF2B5EF4-FFF2-40B4-BE49-F238E27FC236}">
                <a16:creationId xmlns:a16="http://schemas.microsoft.com/office/drawing/2014/main" id="{9CC470BF-4986-2345-95AF-8DBF146995E9}"/>
              </a:ext>
            </a:extLst>
          </p:cNvPr>
          <p:cNvCxnSpPr>
            <a:cxnSpLocks/>
          </p:cNvCxnSpPr>
          <p:nvPr userDrawn="1"/>
        </p:nvCxnSpPr>
        <p:spPr>
          <a:xfrm>
            <a:off x="13652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>
            <a:extLst>
              <a:ext uri="{FF2B5EF4-FFF2-40B4-BE49-F238E27FC236}">
                <a16:creationId xmlns:a16="http://schemas.microsoft.com/office/drawing/2014/main" id="{3DEEE24D-05E1-304C-A1A7-A6475DF6DF32}"/>
              </a:ext>
            </a:extLst>
          </p:cNvPr>
          <p:cNvCxnSpPr>
            <a:cxnSpLocks/>
          </p:cNvCxnSpPr>
          <p:nvPr userDrawn="1"/>
        </p:nvCxnSpPr>
        <p:spPr>
          <a:xfrm>
            <a:off x="17386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00" b="1" i="0">
                <a:solidFill>
                  <a:schemeClr val="bg1"/>
                </a:solidFill>
                <a:latin typeface="Gotham Pro"/>
                <a:cs typeface="Gotham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&quot;иволга на мцд&quot;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5" t="12686" r="5236" b="6383"/>
          <a:stretch/>
        </p:blipFill>
        <p:spPr bwMode="auto">
          <a:xfrm>
            <a:off x="1095056" y="2865674"/>
            <a:ext cx="4102367" cy="289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k object 17"/>
          <p:cNvSpPr/>
          <p:nvPr/>
        </p:nvSpPr>
        <p:spPr>
          <a:xfrm>
            <a:off x="5929138" y="2865674"/>
            <a:ext cx="4044379" cy="28978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10762761" y="2865674"/>
            <a:ext cx="4044379" cy="28978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5C327-23EE-1C44-9882-166E3BD6C3CA}"/>
              </a:ext>
            </a:extLst>
          </p:cNvPr>
          <p:cNvSpPr txBox="1"/>
          <p:nvPr userDrawn="1"/>
        </p:nvSpPr>
        <p:spPr>
          <a:xfrm>
            <a:off x="831850" y="10473177"/>
            <a:ext cx="1447800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fld id="{E4CAEAF2-6028-264D-AE0C-6A7A3A188EF7}" type="slidenum">
              <a:rPr lang="en-US" sz="2309" b="0" i="0" baseline="0" smtClean="0">
                <a:solidFill>
                  <a:srgbClr val="0058A6"/>
                </a:solidFill>
                <a:latin typeface="Century Gothic" charset="0"/>
                <a:ea typeface="Century Gothic" charset="0"/>
                <a:cs typeface="Century Gothic" charset="0"/>
              </a:rPr>
              <a:pPr marL="0"/>
              <a:t>‹#›</a:t>
            </a:fld>
            <a:endParaRPr lang="hr-HR" sz="2309" b="0" i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82B743-3455-7C42-9ADF-B8CCC0AD3369}"/>
              </a:ext>
            </a:extLst>
          </p:cNvPr>
          <p:cNvSpPr txBox="1"/>
          <p:nvPr userDrawn="1"/>
        </p:nvSpPr>
        <p:spPr>
          <a:xfrm>
            <a:off x="1365250" y="10530339"/>
            <a:ext cx="624187" cy="33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ТМ</a:t>
            </a:r>
            <a:r>
              <a:rPr lang="ru-RU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Х</a:t>
            </a:r>
            <a:endParaRPr lang="hr-HR" sz="824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r>
              <a:rPr lang="en-US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202</a:t>
            </a:r>
            <a:r>
              <a:rPr lang="ru-RU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hr-HR" sz="742" spc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13" name="Straight Connector 31">
            <a:extLst>
              <a:ext uri="{FF2B5EF4-FFF2-40B4-BE49-F238E27FC236}">
                <a16:creationId xmlns:a16="http://schemas.microsoft.com/office/drawing/2014/main" id="{9CC470BF-4986-2345-95AF-8DBF146995E9}"/>
              </a:ext>
            </a:extLst>
          </p:cNvPr>
          <p:cNvCxnSpPr>
            <a:cxnSpLocks/>
          </p:cNvCxnSpPr>
          <p:nvPr userDrawn="1"/>
        </p:nvCxnSpPr>
        <p:spPr>
          <a:xfrm>
            <a:off x="13652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>
            <a:extLst>
              <a:ext uri="{FF2B5EF4-FFF2-40B4-BE49-F238E27FC236}">
                <a16:creationId xmlns:a16="http://schemas.microsoft.com/office/drawing/2014/main" id="{3DEEE24D-05E1-304C-A1A7-A6475DF6DF32}"/>
              </a:ext>
            </a:extLst>
          </p:cNvPr>
          <p:cNvCxnSpPr>
            <a:cxnSpLocks/>
          </p:cNvCxnSpPr>
          <p:nvPr userDrawn="1"/>
        </p:nvCxnSpPr>
        <p:spPr>
          <a:xfrm>
            <a:off x="17386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A897FD-9BEF-E845-A301-DFFED422B8E8}"/>
              </a:ext>
            </a:extLst>
          </p:cNvPr>
          <p:cNvSpPr/>
          <p:nvPr userDrawn="1"/>
        </p:nvSpPr>
        <p:spPr>
          <a:xfrm>
            <a:off x="1" y="0"/>
            <a:ext cx="238860" cy="11309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4CF08AF-618C-1B4A-BD46-E9B78233D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7079" y="747289"/>
            <a:ext cx="17106661" cy="456792"/>
          </a:xfrm>
          <a:prstGeom prst="rect">
            <a:avLst/>
          </a:prstGeom>
        </p:spPr>
        <p:txBody>
          <a:bodyPr/>
          <a:lstStyle>
            <a:lvl1pPr marL="0" algn="l" defTabSz="150784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3298" kern="1200" spc="495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ru-RU" dirty="0"/>
              <a:t>ЗАГОЛОВОК 1 / КОЛОНТИТУЛ</a:t>
            </a:r>
            <a:r>
              <a:rPr lang="en-US" dirty="0"/>
              <a:t> / </a:t>
            </a:r>
            <a:r>
              <a:rPr lang="ru-RU" dirty="0"/>
              <a:t>ЛОГОТИПЫ И ИКОНКИ</a:t>
            </a:r>
          </a:p>
        </p:txBody>
      </p:sp>
      <p:pic>
        <p:nvPicPr>
          <p:cNvPr id="9" name="Colontitul">
            <a:extLst>
              <a:ext uri="{FF2B5EF4-FFF2-40B4-BE49-F238E27FC236}">
                <a16:creationId xmlns:a16="http://schemas.microsoft.com/office/drawing/2014/main" id="{98D74907-F00B-FD44-96C2-7EF22DA1C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62" y="0"/>
            <a:ext cx="1586339" cy="11309350"/>
          </a:xfrm>
          <a:prstGeom prst="rect">
            <a:avLst/>
          </a:prstGeom>
        </p:spPr>
      </p:pic>
      <p:sp>
        <p:nvSpPr>
          <p:cNvPr id="8" name="Rectangle 22">
            <a:extLst>
              <a:ext uri="{FF2B5EF4-FFF2-40B4-BE49-F238E27FC236}">
                <a16:creationId xmlns:a16="http://schemas.microsoft.com/office/drawing/2014/main" id="{F778272A-3166-E94C-BFDB-83D07288E71A}"/>
              </a:ext>
            </a:extLst>
          </p:cNvPr>
          <p:cNvSpPr/>
          <p:nvPr userDrawn="1"/>
        </p:nvSpPr>
        <p:spPr>
          <a:xfrm>
            <a:off x="-2016888" y="1"/>
            <a:ext cx="707919" cy="7793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>
              <a:solidFill>
                <a:srgbClr val="E6BAB9"/>
              </a:solidFill>
            </a:endParaRPr>
          </a:p>
        </p:txBody>
      </p:sp>
      <p:sp>
        <p:nvSpPr>
          <p:cNvPr id="10" name="Rectangle 23">
            <a:extLst>
              <a:ext uri="{FF2B5EF4-FFF2-40B4-BE49-F238E27FC236}">
                <a16:creationId xmlns:a16="http://schemas.microsoft.com/office/drawing/2014/main" id="{54B5A7AA-0B8B-F049-AB60-B3F8431C3436}"/>
              </a:ext>
            </a:extLst>
          </p:cNvPr>
          <p:cNvSpPr/>
          <p:nvPr userDrawn="1"/>
        </p:nvSpPr>
        <p:spPr>
          <a:xfrm>
            <a:off x="-2016888" y="870547"/>
            <a:ext cx="707919" cy="7793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2" name="Rectangle 24">
            <a:extLst>
              <a:ext uri="{FF2B5EF4-FFF2-40B4-BE49-F238E27FC236}">
                <a16:creationId xmlns:a16="http://schemas.microsoft.com/office/drawing/2014/main" id="{8B3F2759-0656-3946-A401-E9562D169BC9}"/>
              </a:ext>
            </a:extLst>
          </p:cNvPr>
          <p:cNvSpPr/>
          <p:nvPr userDrawn="1"/>
        </p:nvSpPr>
        <p:spPr>
          <a:xfrm>
            <a:off x="-2016888" y="1726385"/>
            <a:ext cx="707919" cy="77937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3" name="Rectangle 25">
            <a:extLst>
              <a:ext uri="{FF2B5EF4-FFF2-40B4-BE49-F238E27FC236}">
                <a16:creationId xmlns:a16="http://schemas.microsoft.com/office/drawing/2014/main" id="{C6F0B3AD-C081-5A4A-B544-3FE7B38811DF}"/>
              </a:ext>
            </a:extLst>
          </p:cNvPr>
          <p:cNvSpPr/>
          <p:nvPr userDrawn="1"/>
        </p:nvSpPr>
        <p:spPr>
          <a:xfrm>
            <a:off x="-1147128" y="-27047"/>
            <a:ext cx="707919" cy="7793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4" name="Rectangle 26">
            <a:extLst>
              <a:ext uri="{FF2B5EF4-FFF2-40B4-BE49-F238E27FC236}">
                <a16:creationId xmlns:a16="http://schemas.microsoft.com/office/drawing/2014/main" id="{A1F7F256-D70D-6140-93D0-FD1BFB16F86A}"/>
              </a:ext>
            </a:extLst>
          </p:cNvPr>
          <p:cNvSpPr/>
          <p:nvPr userDrawn="1"/>
        </p:nvSpPr>
        <p:spPr>
          <a:xfrm>
            <a:off x="-1147128" y="859046"/>
            <a:ext cx="707919" cy="7793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DBC79A27-E8A7-8B4B-9C19-74D369FC9D95}"/>
              </a:ext>
            </a:extLst>
          </p:cNvPr>
          <p:cNvSpPr/>
          <p:nvPr userDrawn="1"/>
        </p:nvSpPr>
        <p:spPr>
          <a:xfrm>
            <a:off x="-1147128" y="1745140"/>
            <a:ext cx="707919" cy="7793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6" name="Rectangle 35">
            <a:extLst>
              <a:ext uri="{FF2B5EF4-FFF2-40B4-BE49-F238E27FC236}">
                <a16:creationId xmlns:a16="http://schemas.microsoft.com/office/drawing/2014/main" id="{31C09DD8-3C50-3A4F-84D9-C80C4EEEDD02}"/>
              </a:ext>
            </a:extLst>
          </p:cNvPr>
          <p:cNvSpPr/>
          <p:nvPr userDrawn="1"/>
        </p:nvSpPr>
        <p:spPr>
          <a:xfrm>
            <a:off x="-2016888" y="2669623"/>
            <a:ext cx="707919" cy="2326751"/>
          </a:xfrm>
          <a:prstGeom prst="rect">
            <a:avLst/>
          </a:prstGeom>
          <a:solidFill>
            <a:srgbClr val="66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7" name="Rectangle 36">
            <a:extLst>
              <a:ext uri="{FF2B5EF4-FFF2-40B4-BE49-F238E27FC236}">
                <a16:creationId xmlns:a16="http://schemas.microsoft.com/office/drawing/2014/main" id="{A8D81C01-D2DA-BA48-A156-2F40C13203E6}"/>
              </a:ext>
            </a:extLst>
          </p:cNvPr>
          <p:cNvSpPr/>
          <p:nvPr userDrawn="1"/>
        </p:nvSpPr>
        <p:spPr>
          <a:xfrm>
            <a:off x="-2032594" y="5122009"/>
            <a:ext cx="707919" cy="2262622"/>
          </a:xfrm>
          <a:prstGeom prst="rect">
            <a:avLst/>
          </a:prstGeom>
          <a:solidFill>
            <a:srgbClr val="00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8" name="Rectangle 41">
            <a:extLst>
              <a:ext uri="{FF2B5EF4-FFF2-40B4-BE49-F238E27FC236}">
                <a16:creationId xmlns:a16="http://schemas.microsoft.com/office/drawing/2014/main" id="{74904346-2C0C-9E41-B4BE-953E281C90BF}"/>
              </a:ext>
            </a:extLst>
          </p:cNvPr>
          <p:cNvSpPr/>
          <p:nvPr userDrawn="1"/>
        </p:nvSpPr>
        <p:spPr>
          <a:xfrm>
            <a:off x="-1122044" y="4309545"/>
            <a:ext cx="714814" cy="670451"/>
          </a:xfrm>
          <a:prstGeom prst="rect">
            <a:avLst/>
          </a:prstGeom>
          <a:solidFill>
            <a:srgbClr val="66CEF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AC7B0741-F546-0F42-99AB-75D2DC44F07C}"/>
              </a:ext>
            </a:extLst>
          </p:cNvPr>
          <p:cNvSpPr/>
          <p:nvPr userDrawn="1"/>
        </p:nvSpPr>
        <p:spPr>
          <a:xfrm>
            <a:off x="-1122044" y="2669623"/>
            <a:ext cx="714814" cy="670451"/>
          </a:xfrm>
          <a:prstGeom prst="rect">
            <a:avLst/>
          </a:prstGeom>
          <a:solidFill>
            <a:srgbClr val="66CEF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0" name="Rectangle 49">
            <a:extLst>
              <a:ext uri="{FF2B5EF4-FFF2-40B4-BE49-F238E27FC236}">
                <a16:creationId xmlns:a16="http://schemas.microsoft.com/office/drawing/2014/main" id="{E3D93425-2BCF-7B4D-9762-264D7756812B}"/>
              </a:ext>
            </a:extLst>
          </p:cNvPr>
          <p:cNvSpPr/>
          <p:nvPr userDrawn="1"/>
        </p:nvSpPr>
        <p:spPr>
          <a:xfrm>
            <a:off x="-1122044" y="3465710"/>
            <a:ext cx="714814" cy="716824"/>
          </a:xfrm>
          <a:prstGeom prst="rect">
            <a:avLst/>
          </a:prstGeom>
          <a:solidFill>
            <a:srgbClr val="66CEF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9F4B16F5-5E56-DD4B-AB9F-3ACE19E116C8}"/>
              </a:ext>
            </a:extLst>
          </p:cNvPr>
          <p:cNvSpPr/>
          <p:nvPr userDrawn="1"/>
        </p:nvSpPr>
        <p:spPr>
          <a:xfrm>
            <a:off x="-1127017" y="6714180"/>
            <a:ext cx="714814" cy="670451"/>
          </a:xfrm>
          <a:prstGeom prst="rect">
            <a:avLst/>
          </a:prstGeom>
          <a:solidFill>
            <a:srgbClr val="0058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2" name="Rectangle 51">
            <a:extLst>
              <a:ext uri="{FF2B5EF4-FFF2-40B4-BE49-F238E27FC236}">
                <a16:creationId xmlns:a16="http://schemas.microsoft.com/office/drawing/2014/main" id="{05C90F67-9FE0-6D45-917E-B5D7B29BBE11}"/>
              </a:ext>
            </a:extLst>
          </p:cNvPr>
          <p:cNvSpPr/>
          <p:nvPr userDrawn="1"/>
        </p:nvSpPr>
        <p:spPr>
          <a:xfrm>
            <a:off x="-1127017" y="5122009"/>
            <a:ext cx="714814" cy="670451"/>
          </a:xfrm>
          <a:prstGeom prst="rect">
            <a:avLst/>
          </a:prstGeom>
          <a:solidFill>
            <a:srgbClr val="0058A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3" name="Rectangle 52">
            <a:extLst>
              <a:ext uri="{FF2B5EF4-FFF2-40B4-BE49-F238E27FC236}">
                <a16:creationId xmlns:a16="http://schemas.microsoft.com/office/drawing/2014/main" id="{8BB8D423-1CA3-D541-83F6-532A0434C8D2}"/>
              </a:ext>
            </a:extLst>
          </p:cNvPr>
          <p:cNvSpPr/>
          <p:nvPr userDrawn="1"/>
        </p:nvSpPr>
        <p:spPr>
          <a:xfrm>
            <a:off x="-1127017" y="5918095"/>
            <a:ext cx="714814" cy="670451"/>
          </a:xfrm>
          <a:prstGeom prst="rect">
            <a:avLst/>
          </a:prstGeom>
          <a:solidFill>
            <a:srgbClr val="0058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7A80B5B9-591C-C548-9735-58F9EBADAA90}"/>
              </a:ext>
            </a:extLst>
          </p:cNvPr>
          <p:cNvSpPr/>
          <p:nvPr userDrawn="1"/>
        </p:nvSpPr>
        <p:spPr>
          <a:xfrm>
            <a:off x="-2016887" y="8883651"/>
            <a:ext cx="1601607" cy="523743"/>
          </a:xfrm>
          <a:prstGeom prst="rect">
            <a:avLst/>
          </a:prstGeom>
          <a:solidFill>
            <a:srgbClr val="209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EF64E4A9-322E-3F44-83D7-5898DDCF4843}"/>
              </a:ext>
            </a:extLst>
          </p:cNvPr>
          <p:cNvSpPr/>
          <p:nvPr userDrawn="1"/>
        </p:nvSpPr>
        <p:spPr>
          <a:xfrm>
            <a:off x="-2008835" y="7526644"/>
            <a:ext cx="1601607" cy="523743"/>
          </a:xfrm>
          <a:prstGeom prst="rect">
            <a:avLst/>
          </a:prstGeom>
          <a:solidFill>
            <a:srgbClr val="DBE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6" name="Rectangle 40">
            <a:extLst>
              <a:ext uri="{FF2B5EF4-FFF2-40B4-BE49-F238E27FC236}">
                <a16:creationId xmlns:a16="http://schemas.microsoft.com/office/drawing/2014/main" id="{527C88CA-FD9D-DE4A-8B91-9C9A96B1C178}"/>
              </a:ext>
            </a:extLst>
          </p:cNvPr>
          <p:cNvSpPr/>
          <p:nvPr userDrawn="1"/>
        </p:nvSpPr>
        <p:spPr>
          <a:xfrm>
            <a:off x="-2016887" y="8193765"/>
            <a:ext cx="1601607" cy="559968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 dirty="0"/>
          </a:p>
        </p:txBody>
      </p:sp>
      <p:sp>
        <p:nvSpPr>
          <p:cNvPr id="27" name="Rectangle 42">
            <a:extLst>
              <a:ext uri="{FF2B5EF4-FFF2-40B4-BE49-F238E27FC236}">
                <a16:creationId xmlns:a16="http://schemas.microsoft.com/office/drawing/2014/main" id="{8E36CB0D-A61E-FF44-A8D7-A75431F0F502}"/>
              </a:ext>
            </a:extLst>
          </p:cNvPr>
          <p:cNvSpPr/>
          <p:nvPr userDrawn="1"/>
        </p:nvSpPr>
        <p:spPr>
          <a:xfrm>
            <a:off x="-2016889" y="10228435"/>
            <a:ext cx="1601607" cy="546681"/>
          </a:xfrm>
          <a:prstGeom prst="rect">
            <a:avLst/>
          </a:prstGeom>
          <a:solidFill>
            <a:srgbClr val="E6B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8" name="Rectangle 43">
            <a:extLst>
              <a:ext uri="{FF2B5EF4-FFF2-40B4-BE49-F238E27FC236}">
                <a16:creationId xmlns:a16="http://schemas.microsoft.com/office/drawing/2014/main" id="{5599E8A9-52F6-2C4B-B865-ECCDC97AF81E}"/>
              </a:ext>
            </a:extLst>
          </p:cNvPr>
          <p:cNvSpPr/>
          <p:nvPr userDrawn="1"/>
        </p:nvSpPr>
        <p:spPr>
          <a:xfrm>
            <a:off x="-2016889" y="9562145"/>
            <a:ext cx="1601607" cy="521304"/>
          </a:xfrm>
          <a:prstGeom prst="rect">
            <a:avLst/>
          </a:prstGeom>
          <a:solidFill>
            <a:srgbClr val="EC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968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F5C327-23EE-1C44-9882-166E3BD6C3CA}"/>
              </a:ext>
            </a:extLst>
          </p:cNvPr>
          <p:cNvSpPr txBox="1"/>
          <p:nvPr userDrawn="1"/>
        </p:nvSpPr>
        <p:spPr>
          <a:xfrm>
            <a:off x="831850" y="10473177"/>
            <a:ext cx="1447800" cy="44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/>
            <a:fld id="{E4CAEAF2-6028-264D-AE0C-6A7A3A188EF7}" type="slidenum">
              <a:rPr lang="en-US" sz="2309" b="0" i="0" baseline="0" smtClean="0">
                <a:solidFill>
                  <a:srgbClr val="0058A6"/>
                </a:solidFill>
                <a:latin typeface="Century Gothic" charset="0"/>
                <a:ea typeface="Century Gothic" charset="0"/>
                <a:cs typeface="Century Gothic" charset="0"/>
              </a:rPr>
              <a:pPr marL="0"/>
              <a:t>‹#›</a:t>
            </a:fld>
            <a:endParaRPr lang="hr-HR" sz="2309" b="0" i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82B743-3455-7C42-9ADF-B8CCC0AD3369}"/>
              </a:ext>
            </a:extLst>
          </p:cNvPr>
          <p:cNvSpPr txBox="1"/>
          <p:nvPr userDrawn="1"/>
        </p:nvSpPr>
        <p:spPr>
          <a:xfrm>
            <a:off x="1365250" y="10530339"/>
            <a:ext cx="624187" cy="3333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hr-HR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ТМ</a:t>
            </a:r>
            <a:r>
              <a:rPr lang="ru-RU" sz="824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Х</a:t>
            </a:r>
            <a:endParaRPr lang="hr-HR" sz="824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/>
            <a:r>
              <a:rPr lang="en-US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202</a:t>
            </a:r>
            <a:r>
              <a:rPr lang="ru-RU" sz="742" spc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3</a:t>
            </a:r>
            <a:endParaRPr lang="hr-HR" sz="742" spc="0" baseline="0" dirty="0">
              <a:solidFill>
                <a:schemeClr val="tx1">
                  <a:lumMod val="50000"/>
                  <a:lumOff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cxnSp>
        <p:nvCxnSpPr>
          <p:cNvPr id="31" name="Straight Connector 31">
            <a:extLst>
              <a:ext uri="{FF2B5EF4-FFF2-40B4-BE49-F238E27FC236}">
                <a16:creationId xmlns:a16="http://schemas.microsoft.com/office/drawing/2014/main" id="{9CC470BF-4986-2345-95AF-8DBF146995E9}"/>
              </a:ext>
            </a:extLst>
          </p:cNvPr>
          <p:cNvCxnSpPr>
            <a:cxnSpLocks/>
          </p:cNvCxnSpPr>
          <p:nvPr userDrawn="1"/>
        </p:nvCxnSpPr>
        <p:spPr>
          <a:xfrm>
            <a:off x="13652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2">
            <a:extLst>
              <a:ext uri="{FF2B5EF4-FFF2-40B4-BE49-F238E27FC236}">
                <a16:creationId xmlns:a16="http://schemas.microsoft.com/office/drawing/2014/main" id="{3DEEE24D-05E1-304C-A1A7-A6475DF6DF32}"/>
              </a:ext>
            </a:extLst>
          </p:cNvPr>
          <p:cNvCxnSpPr>
            <a:cxnSpLocks/>
          </p:cNvCxnSpPr>
          <p:nvPr userDrawn="1"/>
        </p:nvCxnSpPr>
        <p:spPr>
          <a:xfrm>
            <a:off x="1738650" y="10589686"/>
            <a:ext cx="0" cy="214668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451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_ver5_lo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0E64559-5022-619E-0D78-C72AA480E7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0" y="0"/>
            <a:ext cx="20237112" cy="11342473"/>
          </a:xfrm>
          <a:prstGeom prst="rect">
            <a:avLst/>
          </a:prstGeom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F778272A-3166-E94C-BFDB-83D07288E71A}"/>
              </a:ext>
            </a:extLst>
          </p:cNvPr>
          <p:cNvSpPr/>
          <p:nvPr userDrawn="1"/>
        </p:nvSpPr>
        <p:spPr>
          <a:xfrm>
            <a:off x="-2015645" y="1"/>
            <a:ext cx="706785" cy="780136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>
              <a:solidFill>
                <a:srgbClr val="E6BAB9"/>
              </a:solidFill>
            </a:endParaRP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54B5A7AA-0B8B-F049-AB60-B3F8431C3436}"/>
              </a:ext>
            </a:extLst>
          </p:cNvPr>
          <p:cNvSpPr/>
          <p:nvPr userDrawn="1"/>
        </p:nvSpPr>
        <p:spPr>
          <a:xfrm>
            <a:off x="-2015645" y="871764"/>
            <a:ext cx="706785" cy="77751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8B3F2759-0656-3946-A401-E9562D169BC9}"/>
              </a:ext>
            </a:extLst>
          </p:cNvPr>
          <p:cNvSpPr/>
          <p:nvPr userDrawn="1"/>
        </p:nvSpPr>
        <p:spPr>
          <a:xfrm>
            <a:off x="-2015645" y="1725201"/>
            <a:ext cx="706785" cy="78013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C6F0B3AD-C081-5A4A-B544-3FE7B38811DF}"/>
              </a:ext>
            </a:extLst>
          </p:cNvPr>
          <p:cNvSpPr/>
          <p:nvPr userDrawn="1"/>
        </p:nvSpPr>
        <p:spPr>
          <a:xfrm>
            <a:off x="-1146561" y="-26179"/>
            <a:ext cx="706785" cy="7775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A1F7F256-D70D-6140-93D0-FD1BFB16F86A}"/>
              </a:ext>
            </a:extLst>
          </p:cNvPr>
          <p:cNvSpPr/>
          <p:nvPr userDrawn="1"/>
        </p:nvSpPr>
        <p:spPr>
          <a:xfrm>
            <a:off x="-1146561" y="858674"/>
            <a:ext cx="706785" cy="7801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2" name="Rectangle 27">
            <a:extLst>
              <a:ext uri="{FF2B5EF4-FFF2-40B4-BE49-F238E27FC236}">
                <a16:creationId xmlns:a16="http://schemas.microsoft.com/office/drawing/2014/main" id="{DBC79A27-E8A7-8B4B-9C19-74D369FC9D95}"/>
              </a:ext>
            </a:extLst>
          </p:cNvPr>
          <p:cNvSpPr/>
          <p:nvPr userDrawn="1"/>
        </p:nvSpPr>
        <p:spPr>
          <a:xfrm>
            <a:off x="-1146561" y="1746144"/>
            <a:ext cx="706785" cy="7775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3" name="Rectangle 35">
            <a:extLst>
              <a:ext uri="{FF2B5EF4-FFF2-40B4-BE49-F238E27FC236}">
                <a16:creationId xmlns:a16="http://schemas.microsoft.com/office/drawing/2014/main" id="{31C09DD8-3C50-3A4F-84D9-C80C4EEEDD02}"/>
              </a:ext>
            </a:extLst>
          </p:cNvPr>
          <p:cNvSpPr/>
          <p:nvPr userDrawn="1"/>
        </p:nvSpPr>
        <p:spPr>
          <a:xfrm>
            <a:off x="-2015645" y="2670263"/>
            <a:ext cx="706785" cy="2327318"/>
          </a:xfrm>
          <a:prstGeom prst="rect">
            <a:avLst/>
          </a:prstGeom>
          <a:solidFill>
            <a:srgbClr val="66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4" name="Rectangle 36">
            <a:extLst>
              <a:ext uri="{FF2B5EF4-FFF2-40B4-BE49-F238E27FC236}">
                <a16:creationId xmlns:a16="http://schemas.microsoft.com/office/drawing/2014/main" id="{A8D81C01-D2DA-BA48-A156-2F40C13203E6}"/>
              </a:ext>
            </a:extLst>
          </p:cNvPr>
          <p:cNvSpPr/>
          <p:nvPr userDrawn="1"/>
        </p:nvSpPr>
        <p:spPr>
          <a:xfrm>
            <a:off x="-2031351" y="5123241"/>
            <a:ext cx="706785" cy="2261870"/>
          </a:xfrm>
          <a:prstGeom prst="rect">
            <a:avLst/>
          </a:prstGeom>
          <a:solidFill>
            <a:srgbClr val="0058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5" name="Rectangle 41">
            <a:extLst>
              <a:ext uri="{FF2B5EF4-FFF2-40B4-BE49-F238E27FC236}">
                <a16:creationId xmlns:a16="http://schemas.microsoft.com/office/drawing/2014/main" id="{74904346-2C0C-9E41-B4BE-953E281C90BF}"/>
              </a:ext>
            </a:extLst>
          </p:cNvPr>
          <p:cNvSpPr/>
          <p:nvPr userDrawn="1"/>
        </p:nvSpPr>
        <p:spPr>
          <a:xfrm>
            <a:off x="-1123003" y="4309072"/>
            <a:ext cx="714639" cy="670184"/>
          </a:xfrm>
          <a:prstGeom prst="rect">
            <a:avLst/>
          </a:prstGeom>
          <a:solidFill>
            <a:srgbClr val="66CEF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6" name="Rectangle 48">
            <a:extLst>
              <a:ext uri="{FF2B5EF4-FFF2-40B4-BE49-F238E27FC236}">
                <a16:creationId xmlns:a16="http://schemas.microsoft.com/office/drawing/2014/main" id="{AC7B0741-F546-0F42-99AB-75D2DC44F07C}"/>
              </a:ext>
            </a:extLst>
          </p:cNvPr>
          <p:cNvSpPr/>
          <p:nvPr userDrawn="1"/>
        </p:nvSpPr>
        <p:spPr>
          <a:xfrm>
            <a:off x="-1123003" y="2670263"/>
            <a:ext cx="714639" cy="670184"/>
          </a:xfrm>
          <a:prstGeom prst="rect">
            <a:avLst/>
          </a:prstGeom>
          <a:solidFill>
            <a:srgbClr val="66CEF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7" name="Rectangle 49">
            <a:extLst>
              <a:ext uri="{FF2B5EF4-FFF2-40B4-BE49-F238E27FC236}">
                <a16:creationId xmlns:a16="http://schemas.microsoft.com/office/drawing/2014/main" id="{E3D93425-2BCF-7B4D-9762-264D7756812B}"/>
              </a:ext>
            </a:extLst>
          </p:cNvPr>
          <p:cNvSpPr/>
          <p:nvPr userDrawn="1"/>
        </p:nvSpPr>
        <p:spPr>
          <a:xfrm>
            <a:off x="-1123003" y="3466107"/>
            <a:ext cx="714639" cy="717306"/>
          </a:xfrm>
          <a:prstGeom prst="rect">
            <a:avLst/>
          </a:prstGeom>
          <a:solidFill>
            <a:srgbClr val="66CEF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8" name="Rectangle 50">
            <a:extLst>
              <a:ext uri="{FF2B5EF4-FFF2-40B4-BE49-F238E27FC236}">
                <a16:creationId xmlns:a16="http://schemas.microsoft.com/office/drawing/2014/main" id="{9F4B16F5-5E56-DD4B-AB9F-3ACE19E116C8}"/>
              </a:ext>
            </a:extLst>
          </p:cNvPr>
          <p:cNvSpPr/>
          <p:nvPr userDrawn="1"/>
        </p:nvSpPr>
        <p:spPr>
          <a:xfrm>
            <a:off x="-1128238" y="6714927"/>
            <a:ext cx="717256" cy="670184"/>
          </a:xfrm>
          <a:prstGeom prst="rect">
            <a:avLst/>
          </a:prstGeom>
          <a:solidFill>
            <a:srgbClr val="0058A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19" name="Rectangle 51">
            <a:extLst>
              <a:ext uri="{FF2B5EF4-FFF2-40B4-BE49-F238E27FC236}">
                <a16:creationId xmlns:a16="http://schemas.microsoft.com/office/drawing/2014/main" id="{05C90F67-9FE0-6D45-917E-B5D7B29BBE11}"/>
              </a:ext>
            </a:extLst>
          </p:cNvPr>
          <p:cNvSpPr/>
          <p:nvPr userDrawn="1"/>
        </p:nvSpPr>
        <p:spPr>
          <a:xfrm>
            <a:off x="-1128238" y="5123241"/>
            <a:ext cx="717256" cy="670184"/>
          </a:xfrm>
          <a:prstGeom prst="rect">
            <a:avLst/>
          </a:prstGeom>
          <a:solidFill>
            <a:srgbClr val="0058A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20" name="Rectangle 52">
            <a:extLst>
              <a:ext uri="{FF2B5EF4-FFF2-40B4-BE49-F238E27FC236}">
                <a16:creationId xmlns:a16="http://schemas.microsoft.com/office/drawing/2014/main" id="{8BB8D423-1CA3-D541-83F6-532A0434C8D2}"/>
              </a:ext>
            </a:extLst>
          </p:cNvPr>
          <p:cNvSpPr/>
          <p:nvPr userDrawn="1"/>
        </p:nvSpPr>
        <p:spPr>
          <a:xfrm>
            <a:off x="-1128238" y="5919084"/>
            <a:ext cx="717256" cy="670184"/>
          </a:xfrm>
          <a:prstGeom prst="rect">
            <a:avLst/>
          </a:prstGeom>
          <a:solidFill>
            <a:srgbClr val="0058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21" name="Rectangle 38">
            <a:extLst>
              <a:ext uri="{FF2B5EF4-FFF2-40B4-BE49-F238E27FC236}">
                <a16:creationId xmlns:a16="http://schemas.microsoft.com/office/drawing/2014/main" id="{7A80B5B9-591C-C548-9735-58F9EBADAA90}"/>
              </a:ext>
            </a:extLst>
          </p:cNvPr>
          <p:cNvSpPr/>
          <p:nvPr userDrawn="1"/>
        </p:nvSpPr>
        <p:spPr>
          <a:xfrm>
            <a:off x="-2015645" y="8882553"/>
            <a:ext cx="1599427" cy="523581"/>
          </a:xfrm>
          <a:prstGeom prst="rect">
            <a:avLst/>
          </a:prstGeom>
          <a:solidFill>
            <a:srgbClr val="2095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22" name="Rectangle 39">
            <a:extLst>
              <a:ext uri="{FF2B5EF4-FFF2-40B4-BE49-F238E27FC236}">
                <a16:creationId xmlns:a16="http://schemas.microsoft.com/office/drawing/2014/main" id="{EF64E4A9-322E-3F44-83D7-5898DDCF4843}"/>
              </a:ext>
            </a:extLst>
          </p:cNvPr>
          <p:cNvSpPr/>
          <p:nvPr userDrawn="1"/>
        </p:nvSpPr>
        <p:spPr>
          <a:xfrm>
            <a:off x="-2007792" y="7526478"/>
            <a:ext cx="1599429" cy="523581"/>
          </a:xfrm>
          <a:prstGeom prst="rect">
            <a:avLst/>
          </a:prstGeom>
          <a:solidFill>
            <a:srgbClr val="DBE0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23" name="Rectangle 40">
            <a:extLst>
              <a:ext uri="{FF2B5EF4-FFF2-40B4-BE49-F238E27FC236}">
                <a16:creationId xmlns:a16="http://schemas.microsoft.com/office/drawing/2014/main" id="{527C88CA-FD9D-DE4A-8B91-9C9A96B1C178}"/>
              </a:ext>
            </a:extLst>
          </p:cNvPr>
          <p:cNvSpPr/>
          <p:nvPr userDrawn="1"/>
        </p:nvSpPr>
        <p:spPr>
          <a:xfrm>
            <a:off x="-2015645" y="8194044"/>
            <a:ext cx="1599427" cy="560232"/>
          </a:xfrm>
          <a:prstGeom prst="rect">
            <a:avLst/>
          </a:prstGeom>
          <a:solidFill>
            <a:srgbClr val="9326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 dirty="0"/>
          </a:p>
        </p:txBody>
      </p:sp>
      <p:sp>
        <p:nvSpPr>
          <p:cNvPr id="25" name="Rectangle 42">
            <a:extLst>
              <a:ext uri="{FF2B5EF4-FFF2-40B4-BE49-F238E27FC236}">
                <a16:creationId xmlns:a16="http://schemas.microsoft.com/office/drawing/2014/main" id="{8E36CB0D-A61E-FF44-A8D7-A75431F0F502}"/>
              </a:ext>
            </a:extLst>
          </p:cNvPr>
          <p:cNvSpPr/>
          <p:nvPr userDrawn="1"/>
        </p:nvSpPr>
        <p:spPr>
          <a:xfrm>
            <a:off x="-2015645" y="10228157"/>
            <a:ext cx="1599427" cy="547141"/>
          </a:xfrm>
          <a:prstGeom prst="rect">
            <a:avLst/>
          </a:prstGeom>
          <a:solidFill>
            <a:srgbClr val="E6BA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26" name="Rectangle 43">
            <a:extLst>
              <a:ext uri="{FF2B5EF4-FFF2-40B4-BE49-F238E27FC236}">
                <a16:creationId xmlns:a16="http://schemas.microsoft.com/office/drawing/2014/main" id="{5599E8A9-52F6-2C4B-B865-ECCDC97AF81E}"/>
              </a:ext>
            </a:extLst>
          </p:cNvPr>
          <p:cNvSpPr/>
          <p:nvPr userDrawn="1"/>
        </p:nvSpPr>
        <p:spPr>
          <a:xfrm>
            <a:off x="-2015645" y="9563208"/>
            <a:ext cx="1599427" cy="520962"/>
          </a:xfrm>
          <a:prstGeom prst="rect">
            <a:avLst/>
          </a:prstGeom>
          <a:solidFill>
            <a:srgbClr val="EC7C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968"/>
          </a:p>
        </p:txBody>
      </p:sp>
      <p:sp>
        <p:nvSpPr>
          <p:cNvPr id="3" name="Speacker"/>
          <p:cNvSpPr>
            <a:spLocks noGrp="1"/>
          </p:cNvSpPr>
          <p:nvPr>
            <p:ph type="subTitle" idx="1"/>
          </p:nvPr>
        </p:nvSpPr>
        <p:spPr>
          <a:xfrm>
            <a:off x="992764" y="2115268"/>
            <a:ext cx="3785827" cy="3553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ru-RU" sz="2309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charset="0"/>
                <a:ea typeface="+mj-ea"/>
                <a:cs typeface="+mj-cs"/>
              </a:defRPr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4" name="Core_headline">
            <a:extLst>
              <a:ext uri="{FF2B5EF4-FFF2-40B4-BE49-F238E27FC236}">
                <a16:creationId xmlns:a16="http://schemas.microsoft.com/office/drawing/2014/main" id="{D78F5E9C-4193-AE4B-963C-A6B39CAA5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764" y="652987"/>
            <a:ext cx="3785827" cy="1218154"/>
          </a:xfrm>
          <a:prstGeom prst="rect">
            <a:avLst/>
          </a:prstGeom>
        </p:spPr>
        <p:txBody>
          <a:bodyPr/>
          <a:lstStyle>
            <a:lvl1pPr marL="0" algn="l" defTabSz="1507846" rtl="0" eaLnBrk="1" latinLnBrk="0" hangingPunct="1">
              <a:spcBef>
                <a:spcPct val="0"/>
              </a:spcBef>
              <a:buNone/>
              <a:defRPr lang="ru-RU" sz="3958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charset="0"/>
                <a:ea typeface="+mj-ea"/>
                <a:cs typeface="+mj-cs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3935C82-9878-E6A3-447F-D5CDBE4359D6}"/>
              </a:ext>
            </a:extLst>
          </p:cNvPr>
          <p:cNvSpPr txBox="1"/>
          <p:nvPr userDrawn="1"/>
        </p:nvSpPr>
        <p:spPr>
          <a:xfrm>
            <a:off x="633717" y="152977"/>
            <a:ext cx="184731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968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504ADFD-FACF-574B-A726-E6079DC40F4F}"/>
              </a:ext>
            </a:extLst>
          </p:cNvPr>
          <p:cNvSpPr txBox="1"/>
          <p:nvPr userDrawn="1"/>
        </p:nvSpPr>
        <p:spPr>
          <a:xfrm>
            <a:off x="131114" y="415223"/>
            <a:ext cx="184731" cy="549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968" dirty="0"/>
          </a:p>
        </p:txBody>
      </p:sp>
      <p:grpSp>
        <p:nvGrpSpPr>
          <p:cNvPr id="43" name="object 2">
            <a:extLst>
              <a:ext uri="{FF2B5EF4-FFF2-40B4-BE49-F238E27FC236}">
                <a16:creationId xmlns:a16="http://schemas.microsoft.com/office/drawing/2014/main" id="{E7EAA3F8-6A7C-EDB2-D108-9EBA0595E823}"/>
              </a:ext>
            </a:extLst>
          </p:cNvPr>
          <p:cNvGrpSpPr/>
          <p:nvPr userDrawn="1"/>
        </p:nvGrpSpPr>
        <p:grpSpPr>
          <a:xfrm>
            <a:off x="18626154" y="-15749"/>
            <a:ext cx="1560432" cy="11358222"/>
            <a:chOff x="11261694" y="0"/>
            <a:chExt cx="939800" cy="6840220"/>
          </a:xfrm>
        </p:grpSpPr>
        <p:sp>
          <p:nvSpPr>
            <p:cNvPr id="45" name="object 5">
              <a:extLst>
                <a:ext uri="{FF2B5EF4-FFF2-40B4-BE49-F238E27FC236}">
                  <a16:creationId xmlns:a16="http://schemas.microsoft.com/office/drawing/2014/main" id="{46A00940-972B-89BD-F93A-1DE66D0AAD26}"/>
                </a:ext>
              </a:extLst>
            </p:cNvPr>
            <p:cNvSpPr/>
            <p:nvPr/>
          </p:nvSpPr>
          <p:spPr>
            <a:xfrm>
              <a:off x="11261694" y="0"/>
              <a:ext cx="939800" cy="6840220"/>
            </a:xfrm>
            <a:custGeom>
              <a:avLst/>
              <a:gdLst/>
              <a:ahLst/>
              <a:cxnLst/>
              <a:rect l="l" t="t" r="r" b="b"/>
              <a:pathLst>
                <a:path w="939800" h="6840220">
                  <a:moveTo>
                    <a:pt x="939533" y="0"/>
                  </a:moveTo>
                  <a:lnTo>
                    <a:pt x="326135" y="0"/>
                  </a:lnTo>
                  <a:lnTo>
                    <a:pt x="326135" y="3248399"/>
                  </a:lnTo>
                  <a:lnTo>
                    <a:pt x="277929" y="3252021"/>
                  </a:lnTo>
                  <a:lnTo>
                    <a:pt x="231923" y="3262368"/>
                  </a:lnTo>
                  <a:lnTo>
                    <a:pt x="188621" y="3278939"/>
                  </a:lnTo>
                  <a:lnTo>
                    <a:pt x="148527" y="3301230"/>
                  </a:lnTo>
                  <a:lnTo>
                    <a:pt x="112144" y="3328736"/>
                  </a:lnTo>
                  <a:lnTo>
                    <a:pt x="79977" y="3360954"/>
                  </a:lnTo>
                  <a:lnTo>
                    <a:pt x="52528" y="3397382"/>
                  </a:lnTo>
                  <a:lnTo>
                    <a:pt x="30302" y="3437514"/>
                  </a:lnTo>
                  <a:lnTo>
                    <a:pt x="13803" y="3480848"/>
                  </a:lnTo>
                  <a:lnTo>
                    <a:pt x="3534" y="3526880"/>
                  </a:lnTo>
                  <a:lnTo>
                    <a:pt x="0" y="3575107"/>
                  </a:lnTo>
                  <a:lnTo>
                    <a:pt x="3534" y="3623337"/>
                  </a:lnTo>
                  <a:lnTo>
                    <a:pt x="13803" y="3669371"/>
                  </a:lnTo>
                  <a:lnTo>
                    <a:pt x="30302" y="3712707"/>
                  </a:lnTo>
                  <a:lnTo>
                    <a:pt x="52528" y="3752841"/>
                  </a:lnTo>
                  <a:lnTo>
                    <a:pt x="79977" y="3789269"/>
                  </a:lnTo>
                  <a:lnTo>
                    <a:pt x="112144" y="3821487"/>
                  </a:lnTo>
                  <a:lnTo>
                    <a:pt x="148527" y="3848993"/>
                  </a:lnTo>
                  <a:lnTo>
                    <a:pt x="188621" y="3871282"/>
                  </a:lnTo>
                  <a:lnTo>
                    <a:pt x="231923" y="3887851"/>
                  </a:lnTo>
                  <a:lnTo>
                    <a:pt x="277929" y="3898196"/>
                  </a:lnTo>
                  <a:lnTo>
                    <a:pt x="326135" y="3901814"/>
                  </a:lnTo>
                  <a:lnTo>
                    <a:pt x="326135" y="6840004"/>
                  </a:lnTo>
                  <a:lnTo>
                    <a:pt x="939533" y="6840004"/>
                  </a:lnTo>
                  <a:lnTo>
                    <a:pt x="9395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968"/>
            </a:p>
          </p:txBody>
        </p:sp>
        <p:sp>
          <p:nvSpPr>
            <p:cNvPr id="46" name="object 6">
              <a:extLst>
                <a:ext uri="{FF2B5EF4-FFF2-40B4-BE49-F238E27FC236}">
                  <a16:creationId xmlns:a16="http://schemas.microsoft.com/office/drawing/2014/main" id="{BEF17981-29D2-C478-D0A2-72D9B55D322F}"/>
                </a:ext>
              </a:extLst>
            </p:cNvPr>
            <p:cNvSpPr/>
            <p:nvPr/>
          </p:nvSpPr>
          <p:spPr>
            <a:xfrm>
              <a:off x="11261694" y="0"/>
              <a:ext cx="939800" cy="6840220"/>
            </a:xfrm>
            <a:custGeom>
              <a:avLst/>
              <a:gdLst/>
              <a:ahLst/>
              <a:cxnLst/>
              <a:rect l="l" t="t" r="r" b="b"/>
              <a:pathLst>
                <a:path w="939800" h="6840220">
                  <a:moveTo>
                    <a:pt x="326135" y="0"/>
                  </a:moveTo>
                  <a:lnTo>
                    <a:pt x="326135" y="3248399"/>
                  </a:lnTo>
                  <a:lnTo>
                    <a:pt x="277929" y="3252021"/>
                  </a:lnTo>
                  <a:lnTo>
                    <a:pt x="231923" y="3262368"/>
                  </a:lnTo>
                  <a:lnTo>
                    <a:pt x="188621" y="3278939"/>
                  </a:lnTo>
                  <a:lnTo>
                    <a:pt x="148527" y="3301230"/>
                  </a:lnTo>
                  <a:lnTo>
                    <a:pt x="112144" y="3328736"/>
                  </a:lnTo>
                  <a:lnTo>
                    <a:pt x="79977" y="3360954"/>
                  </a:lnTo>
                  <a:lnTo>
                    <a:pt x="52528" y="3397382"/>
                  </a:lnTo>
                  <a:lnTo>
                    <a:pt x="30302" y="3437514"/>
                  </a:lnTo>
                  <a:lnTo>
                    <a:pt x="13803" y="3480848"/>
                  </a:lnTo>
                  <a:lnTo>
                    <a:pt x="3534" y="3526880"/>
                  </a:lnTo>
                  <a:lnTo>
                    <a:pt x="0" y="3575107"/>
                  </a:lnTo>
                  <a:lnTo>
                    <a:pt x="3534" y="3623337"/>
                  </a:lnTo>
                  <a:lnTo>
                    <a:pt x="13803" y="3669371"/>
                  </a:lnTo>
                  <a:lnTo>
                    <a:pt x="30302" y="3712707"/>
                  </a:lnTo>
                  <a:lnTo>
                    <a:pt x="52528" y="3752841"/>
                  </a:lnTo>
                  <a:lnTo>
                    <a:pt x="79977" y="3789269"/>
                  </a:lnTo>
                  <a:lnTo>
                    <a:pt x="112144" y="3821487"/>
                  </a:lnTo>
                  <a:lnTo>
                    <a:pt x="148527" y="3848993"/>
                  </a:lnTo>
                  <a:lnTo>
                    <a:pt x="188621" y="3871282"/>
                  </a:lnTo>
                  <a:lnTo>
                    <a:pt x="231923" y="3887851"/>
                  </a:lnTo>
                  <a:lnTo>
                    <a:pt x="277929" y="3898196"/>
                  </a:lnTo>
                  <a:lnTo>
                    <a:pt x="326135" y="3901814"/>
                  </a:lnTo>
                  <a:lnTo>
                    <a:pt x="326135" y="6840004"/>
                  </a:lnTo>
                </a:path>
                <a:path w="939800" h="6840220">
                  <a:moveTo>
                    <a:pt x="939533" y="6840004"/>
                  </a:moveTo>
                  <a:lnTo>
                    <a:pt x="939533" y="0"/>
                  </a:lnTo>
                </a:path>
              </a:pathLst>
            </a:custGeom>
            <a:ln w="12547">
              <a:solidFill>
                <a:srgbClr val="6CCFF6"/>
              </a:solidFill>
            </a:ln>
          </p:spPr>
          <p:txBody>
            <a:bodyPr wrap="square" lIns="0" tIns="0" rIns="0" bIns="0" rtlCol="0"/>
            <a:lstStyle/>
            <a:p>
              <a:endParaRPr sz="2968"/>
            </a:p>
          </p:txBody>
        </p:sp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06C72BC0-4B36-3130-B68B-4F4424301C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49075" y="5654676"/>
            <a:ext cx="1118409" cy="526347"/>
          </a:xfrm>
          <a:prstGeom prst="rect">
            <a:avLst/>
          </a:prstGeom>
        </p:spPr>
      </p:pic>
      <p:sp>
        <p:nvSpPr>
          <p:cNvPr id="52" name="object 4">
            <a:extLst>
              <a:ext uri="{FF2B5EF4-FFF2-40B4-BE49-F238E27FC236}">
                <a16:creationId xmlns:a16="http://schemas.microsoft.com/office/drawing/2014/main" id="{DBE87978-DEDC-2235-CAD8-0CF59C2AD1EC}"/>
              </a:ext>
            </a:extLst>
          </p:cNvPr>
          <p:cNvSpPr/>
          <p:nvPr userDrawn="1"/>
        </p:nvSpPr>
        <p:spPr>
          <a:xfrm>
            <a:off x="-3693" y="-15749"/>
            <a:ext cx="278347" cy="11358222"/>
          </a:xfrm>
          <a:custGeom>
            <a:avLst/>
            <a:gdLst/>
            <a:ahLst/>
            <a:cxnLst/>
            <a:rect l="l" t="t" r="r" b="b"/>
            <a:pathLst>
              <a:path w="167640" h="6840220">
                <a:moveTo>
                  <a:pt x="167081" y="0"/>
                </a:moveTo>
                <a:lnTo>
                  <a:pt x="0" y="0"/>
                </a:lnTo>
                <a:lnTo>
                  <a:pt x="0" y="6840004"/>
                </a:lnTo>
                <a:lnTo>
                  <a:pt x="167081" y="6840004"/>
                </a:lnTo>
                <a:lnTo>
                  <a:pt x="167081" y="0"/>
                </a:lnTo>
                <a:close/>
              </a:path>
            </a:pathLst>
          </a:custGeom>
          <a:solidFill>
            <a:srgbClr val="69CEF6"/>
          </a:solidFill>
        </p:spPr>
        <p:txBody>
          <a:bodyPr wrap="square" lIns="0" tIns="0" rIns="0" bIns="0" rtlCol="0"/>
          <a:lstStyle/>
          <a:p>
            <a:endParaRPr sz="2968" dirty="0"/>
          </a:p>
        </p:txBody>
      </p:sp>
    </p:spTree>
    <p:extLst>
      <p:ext uri="{BB962C8B-B14F-4D97-AF65-F5344CB8AC3E}">
        <p14:creationId xmlns:p14="http://schemas.microsoft.com/office/powerpoint/2010/main" val="23690582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8854" y="4958635"/>
            <a:ext cx="18546391" cy="140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00" b="1" i="0">
                <a:solidFill>
                  <a:schemeClr val="bg1"/>
                </a:solidFill>
                <a:latin typeface="Gotham Pro"/>
                <a:cs typeface="Gotham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86742" y="3579414"/>
            <a:ext cx="17930614" cy="37953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FE543ED-6413-A087-803E-76ADAD5AD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77371"/>
            <a:ext cx="13999029" cy="1827231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СОЦИАЛЬНЫЙ ОБЪЕКТ </a:t>
            </a:r>
            <a:r>
              <a:rPr lang="ru-RU" dirty="0">
                <a:solidFill>
                  <a:srgbClr val="002060"/>
                </a:solidFill>
              </a:rPr>
              <a:t>МВМ</a:t>
            </a:r>
            <a:br>
              <a:rPr lang="ru-RU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9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Родительский клуб «Путешествие с Алёнушкой»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2" y="1379350"/>
            <a:ext cx="6321662" cy="4741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36" y="1379350"/>
            <a:ext cx="10058400" cy="7543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2" y="6295865"/>
            <a:ext cx="6321662" cy="4741246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015234"/>
              </p:ext>
            </p:extLst>
          </p:nvPr>
        </p:nvGraphicFramePr>
        <p:xfrm>
          <a:off x="7518437" y="8912999"/>
          <a:ext cx="10058400" cy="1703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58400">
                  <a:extLst>
                    <a:ext uri="{9D8B030D-6E8A-4147-A177-3AD203B41FA5}">
                      <a16:colId xmlns:a16="http://schemas.microsoft.com/office/drawing/2014/main" val="4145891662"/>
                    </a:ext>
                  </a:extLst>
                </a:gridCol>
              </a:tblGrid>
              <a:tr h="17033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Это форма сотрудничества между 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родителями 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 образовательным учреждением.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Целями являются: участие в совместных проектах, обмен опытом и информацией между родителями и педагогами. </a:t>
                      </a:r>
                    </a:p>
                    <a:p>
                      <a:pPr algn="ctr"/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Формат: мастер-классы, тематические вечера и праздники.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766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9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Общественная деятельность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7" y="1252112"/>
            <a:ext cx="6245817" cy="4689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516" y="6018880"/>
            <a:ext cx="7735361" cy="5160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7" y="6018880"/>
            <a:ext cx="9174996" cy="516093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98129"/>
              </p:ext>
            </p:extLst>
          </p:nvPr>
        </p:nvGraphicFramePr>
        <p:xfrm>
          <a:off x="7687160" y="2636613"/>
          <a:ext cx="10569844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9844">
                  <a:extLst>
                    <a:ext uri="{9D8B030D-6E8A-4147-A177-3AD203B41FA5}">
                      <a16:colId xmlns:a16="http://schemas.microsoft.com/office/drawing/2014/main" val="2459035490"/>
                    </a:ext>
                  </a:extLst>
                </a:gridCol>
              </a:tblGrid>
              <a:tr h="1740562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Педагогический состав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совместно с детьми активно участвует: 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 праздниках АО «Метровагонмаш»; 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региональных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муниципальных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конкурсах, занимая призовые места;</a:t>
                      </a:r>
                    </a:p>
                    <a:p>
                      <a:pPr marL="342900" indent="-342900" algn="ctr">
                        <a:buFont typeface="Arial" panose="020B0604020202020204" pitchFamily="34" charset="0"/>
                        <a:buChar char="•"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 конференциях, методических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объединениях</a:t>
                      </a:r>
                      <a:endParaRPr lang="ru-RU" sz="24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728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65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/>
          <p:nvPr/>
        </p:nvSpPr>
        <p:spPr>
          <a:xfrm>
            <a:off x="1412" y="797"/>
            <a:ext cx="283171" cy="11307127"/>
          </a:xfrm>
          <a:custGeom>
            <a:avLst/>
            <a:gdLst/>
            <a:ahLst/>
            <a:cxnLst/>
            <a:rect l="l" t="t" r="r" b="b"/>
            <a:pathLst>
              <a:path w="283210" h="11308715">
                <a:moveTo>
                  <a:pt x="0" y="11308556"/>
                </a:moveTo>
                <a:lnTo>
                  <a:pt x="282713" y="11308556"/>
                </a:lnTo>
                <a:lnTo>
                  <a:pt x="282713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66CEF6"/>
          </a:solidFill>
        </p:spPr>
        <p:txBody>
          <a:bodyPr wrap="square" lIns="0" tIns="0" rIns="0" bIns="0" rtlCol="0"/>
          <a:lstStyle/>
          <a:p>
            <a:endParaRPr sz="1801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937656" y="873124"/>
            <a:ext cx="17968485" cy="1308020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000" kern="1200" spc="300" dirty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ru-RU" sz="3300" b="1" dirty="0"/>
              <a:t>Физкультурно-оздоровительная</a:t>
            </a:r>
            <a:r>
              <a:rPr lang="ru-RU" sz="4400" dirty="0"/>
              <a:t> </a:t>
            </a:r>
            <a:r>
              <a:rPr lang="ru-RU" sz="3300" b="1" dirty="0"/>
              <a:t>работа с детьми</a:t>
            </a:r>
            <a:endParaRPr lang="ru-RU" sz="33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flipH="1" flipV="1">
            <a:off x="19036769" y="10487019"/>
            <a:ext cx="45719" cy="45719"/>
          </a:xfrm>
          <a:prstGeom prst="rect">
            <a:avLst/>
          </a:prstGeom>
          <a:solidFill>
            <a:srgbClr val="65CEF6">
              <a:alpha val="93000"/>
            </a:srgbClr>
          </a:solidFill>
        </p:spPr>
        <p:txBody>
          <a:bodyPr wrap="square" rtlCol="0">
            <a:spAutoFit/>
          </a:bodyPr>
          <a:lstStyle/>
          <a:p>
            <a:pPr>
              <a:buSzPct val="120000"/>
            </a:pPr>
            <a:endParaRPr lang="en-US" altLang="ko-KR" sz="1600" dirty="0">
              <a:solidFill>
                <a:schemeClr val="bg1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D3F0D81C-7BC7-7F47-977E-E936E98C2E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7762" y="-634"/>
            <a:ext cx="1586339" cy="11308556"/>
          </a:xfrm>
          <a:prstGeom prst="rect">
            <a:avLst/>
          </a:prstGeom>
        </p:spPr>
      </p:pic>
      <p:graphicFrame>
        <p:nvGraphicFramePr>
          <p:cNvPr id="16" name="Диаграмма 15">
            <a:extLst>
              <a:ext uri="{FF2B5EF4-FFF2-40B4-BE49-F238E27FC236}">
                <a16:creationId xmlns:a16="http://schemas.microsoft.com/office/drawing/2014/main" id="{D658113F-DB69-45E2-ADF2-21D5FFB2AC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97220"/>
              </p:ext>
            </p:extLst>
          </p:nvPr>
        </p:nvGraphicFramePr>
        <p:xfrm>
          <a:off x="934004" y="5416212"/>
          <a:ext cx="3340114" cy="4182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4" y="2181144"/>
            <a:ext cx="5764702" cy="76862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528" y="2181144"/>
            <a:ext cx="4310538" cy="7663180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024227"/>
              </p:ext>
            </p:extLst>
          </p:nvPr>
        </p:nvGraphicFramePr>
        <p:xfrm>
          <a:off x="393054" y="9844324"/>
          <a:ext cx="576470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4702">
                  <a:extLst>
                    <a:ext uri="{9D8B030D-6E8A-4147-A177-3AD203B41FA5}">
                      <a16:colId xmlns:a16="http://schemas.microsoft.com/office/drawing/2014/main" val="2996820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Бассейн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153957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978936"/>
              </p:ext>
            </p:extLst>
          </p:nvPr>
        </p:nvGraphicFramePr>
        <p:xfrm>
          <a:off x="6587528" y="9844324"/>
          <a:ext cx="431053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0538">
                  <a:extLst>
                    <a:ext uri="{9D8B030D-6E8A-4147-A177-3AD203B41FA5}">
                      <a16:colId xmlns:a16="http://schemas.microsoft.com/office/drawing/2014/main" val="7701038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Ортопедическая тропа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982721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38" y="2908541"/>
            <a:ext cx="6687122" cy="501534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542174"/>
              </p:ext>
            </p:extLst>
          </p:nvPr>
        </p:nvGraphicFramePr>
        <p:xfrm>
          <a:off x="11310917" y="7903377"/>
          <a:ext cx="6687122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87122">
                  <a:extLst>
                    <a:ext uri="{9D8B030D-6E8A-4147-A177-3AD203B41FA5}">
                      <a16:colId xmlns:a16="http://schemas.microsoft.com/office/drawing/2014/main" val="12154828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Сауна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473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90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79" y="747289"/>
            <a:ext cx="17106661" cy="913583"/>
          </a:xfrm>
        </p:spPr>
        <p:txBody>
          <a:bodyPr/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Физкультурно-оздоровительная работа с детьми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65" y="2091253"/>
            <a:ext cx="5780250" cy="79826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143" y="2091252"/>
            <a:ext cx="5842338" cy="79826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55" y="2091253"/>
            <a:ext cx="6037180" cy="44146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56" y="6664271"/>
            <a:ext cx="6037179" cy="3409627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872772"/>
              </p:ext>
            </p:extLst>
          </p:nvPr>
        </p:nvGraphicFramePr>
        <p:xfrm>
          <a:off x="496565" y="10073897"/>
          <a:ext cx="578025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0250">
                  <a:extLst>
                    <a:ext uri="{9D8B030D-6E8A-4147-A177-3AD203B41FA5}">
                      <a16:colId xmlns:a16="http://schemas.microsoft.com/office/drawing/2014/main" val="1439455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Бассейн на открытом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воздухе (летний)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095965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51100"/>
              </p:ext>
            </p:extLst>
          </p:nvPr>
        </p:nvGraphicFramePr>
        <p:xfrm>
          <a:off x="6438955" y="10073897"/>
          <a:ext cx="6037180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7180">
                  <a:extLst>
                    <a:ext uri="{9D8B030D-6E8A-4147-A177-3AD203B41FA5}">
                      <a16:colId xmlns:a16="http://schemas.microsoft.com/office/drawing/2014/main" val="3754215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Физкультура на свежем воздухе и в спортивном зале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760954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572572"/>
              </p:ext>
            </p:extLst>
          </p:nvPr>
        </p:nvGraphicFramePr>
        <p:xfrm>
          <a:off x="12616143" y="10073897"/>
          <a:ext cx="584233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2338">
                  <a:extLst>
                    <a:ext uri="{9D8B030D-6E8A-4147-A177-3AD203B41FA5}">
                      <a16:colId xmlns:a16="http://schemas.microsoft.com/office/drawing/2014/main" val="9878440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Закаливание на свежем воздухе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957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59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Информатика и программирование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0" y="1480088"/>
            <a:ext cx="5939725" cy="7919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44303" y="2404316"/>
            <a:ext cx="7919633" cy="607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9" t="7403" r="-131" b="16273"/>
          <a:stretch/>
        </p:blipFill>
        <p:spPr>
          <a:xfrm>
            <a:off x="6333037" y="3797085"/>
            <a:ext cx="5994743" cy="463399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5629112"/>
              </p:ext>
            </p:extLst>
          </p:nvPr>
        </p:nvGraphicFramePr>
        <p:xfrm>
          <a:off x="299090" y="9399721"/>
          <a:ext cx="593972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9724">
                  <a:extLst>
                    <a:ext uri="{9D8B030D-6E8A-4147-A177-3AD203B41FA5}">
                      <a16:colId xmlns:a16="http://schemas.microsoft.com/office/drawing/2014/main" val="1304619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Информатика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500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3208543"/>
              </p:ext>
            </p:extLst>
          </p:nvPr>
        </p:nvGraphicFramePr>
        <p:xfrm>
          <a:off x="6306300" y="8431077"/>
          <a:ext cx="5994744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4744">
                  <a:extLst>
                    <a:ext uri="{9D8B030D-6E8A-4147-A177-3AD203B41FA5}">
                      <a16:colId xmlns:a16="http://schemas.microsoft.com/office/drawing/2014/main" val="1990285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Проектная деятельность с использованием ИКТ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898846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870272"/>
              </p:ext>
            </p:extLst>
          </p:nvPr>
        </p:nvGraphicFramePr>
        <p:xfrm>
          <a:off x="12368529" y="9399721"/>
          <a:ext cx="6071179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1179">
                  <a:extLst>
                    <a:ext uri="{9D8B030D-6E8A-4147-A177-3AD203B41FA5}">
                      <a16:colId xmlns:a16="http://schemas.microsoft.com/office/drawing/2014/main" val="30672408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Программирование с использование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роботов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776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421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Группы ясельного возраста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92" y="2415892"/>
            <a:ext cx="8630393" cy="6472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929" y="2412950"/>
            <a:ext cx="8634314" cy="647573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628792"/>
              </p:ext>
            </p:extLst>
          </p:nvPr>
        </p:nvGraphicFramePr>
        <p:xfrm>
          <a:off x="653092" y="8899398"/>
          <a:ext cx="863039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0393">
                  <a:extLst>
                    <a:ext uri="{9D8B030D-6E8A-4147-A177-3AD203B41FA5}">
                      <a16:colId xmlns:a16="http://schemas.microsoft.com/office/drawing/2014/main" val="4417072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991503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8825943"/>
              </p:ext>
            </p:extLst>
          </p:nvPr>
        </p:nvGraphicFramePr>
        <p:xfrm>
          <a:off x="9794929" y="8899398"/>
          <a:ext cx="863431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34314">
                  <a:extLst>
                    <a:ext uri="{9D8B030D-6E8A-4147-A177-3AD203B41FA5}">
                      <a16:colId xmlns:a16="http://schemas.microsoft.com/office/drawing/2014/main" val="450693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999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9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Медицинский блок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8" y="1775681"/>
            <a:ext cx="10851813" cy="81388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/>
          <a:stretch/>
        </p:blipFill>
        <p:spPr>
          <a:xfrm rot="5400000">
            <a:off x="11054801" y="2592582"/>
            <a:ext cx="8143090" cy="6509288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1420559"/>
              </p:ext>
            </p:extLst>
          </p:nvPr>
        </p:nvGraphicFramePr>
        <p:xfrm>
          <a:off x="777078" y="9901292"/>
          <a:ext cx="1085181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1813">
                  <a:extLst>
                    <a:ext uri="{9D8B030D-6E8A-4147-A177-3AD203B41FA5}">
                      <a16:colId xmlns:a16="http://schemas.microsoft.com/office/drawing/2014/main" val="33686144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 штате имеется медсестра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04406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648856"/>
              </p:ext>
            </p:extLst>
          </p:nvPr>
        </p:nvGraphicFramePr>
        <p:xfrm>
          <a:off x="11871702" y="9914541"/>
          <a:ext cx="65092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9288">
                  <a:extLst>
                    <a:ext uri="{9D8B030D-6E8A-4147-A177-3AD203B41FA5}">
                      <a16:colId xmlns:a16="http://schemas.microsoft.com/office/drawing/2014/main" val="469922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Врач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240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574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Логопункт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311" y="5532895"/>
            <a:ext cx="6467957" cy="4850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/>
          <a:stretch/>
        </p:blipFill>
        <p:spPr>
          <a:xfrm>
            <a:off x="8400081" y="4061828"/>
            <a:ext cx="10031386" cy="632203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592516"/>
              </p:ext>
            </p:extLst>
          </p:nvPr>
        </p:nvGraphicFramePr>
        <p:xfrm>
          <a:off x="10603889" y="2070500"/>
          <a:ext cx="6769710" cy="1711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710">
                  <a:extLst>
                    <a:ext uri="{9D8B030D-6E8A-4147-A177-3AD203B41FA5}">
                      <a16:colId xmlns:a16="http://schemas.microsoft.com/office/drawing/2014/main" val="1008696460"/>
                    </a:ext>
                  </a:extLst>
                </a:gridCol>
              </a:tblGrid>
              <a:tr h="1711086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Место для оказания помощи детям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с речевыми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нарушениями:</a:t>
                      </a:r>
                      <a:endParaRPr lang="ru-RU" sz="24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Индивидуальные занятия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Подгрупповые 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107390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 b="14330"/>
          <a:stretch/>
        </p:blipFill>
        <p:spPr>
          <a:xfrm>
            <a:off x="1683521" y="975685"/>
            <a:ext cx="5487497" cy="419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8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Психолого-коррекционная работа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" y="1311076"/>
            <a:ext cx="6462794" cy="48470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688" y="3501592"/>
            <a:ext cx="10120393" cy="7590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12" y="6265166"/>
            <a:ext cx="6462794" cy="4847096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935197"/>
              </p:ext>
            </p:extLst>
          </p:nvPr>
        </p:nvGraphicFramePr>
        <p:xfrm>
          <a:off x="8632555" y="1543550"/>
          <a:ext cx="7718157" cy="1370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18157">
                  <a:extLst>
                    <a:ext uri="{9D8B030D-6E8A-4147-A177-3AD203B41FA5}">
                      <a16:colId xmlns:a16="http://schemas.microsoft.com/office/drawing/2014/main" val="2077209863"/>
                    </a:ext>
                  </a:extLst>
                </a:gridCol>
              </a:tblGrid>
              <a:tr h="1370132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Коррекционные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занятия с педагогом-психологом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Сенсорная («Волшебная») комната</a:t>
                      </a:r>
                      <a:endParaRPr lang="ru-RU" sz="24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055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6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7079" y="747289"/>
            <a:ext cx="17106661" cy="913583"/>
          </a:xfrm>
        </p:spPr>
        <p:txBody>
          <a:bodyPr/>
          <a:lstStyle/>
          <a:p>
            <a:pPr algn="ctr"/>
            <a:r>
              <a:rPr lang="ru-RU" dirty="0" err="1" smtClean="0"/>
              <a:t>Сказкотерапия</a:t>
            </a:r>
            <a:r>
              <a:rPr lang="ru-RU" dirty="0" smtClean="0"/>
              <a:t> с использованием развивающих игр </a:t>
            </a:r>
            <a:br>
              <a:rPr lang="ru-RU" dirty="0" smtClean="0"/>
            </a:br>
            <a:r>
              <a:rPr lang="ru-RU" dirty="0" smtClean="0"/>
              <a:t>В.В. </a:t>
            </a:r>
            <a:r>
              <a:rPr lang="ru-RU" dirty="0" err="1" smtClean="0"/>
              <a:t>Воскобовича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7" y="4892679"/>
            <a:ext cx="7499016" cy="562426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739774"/>
              </p:ext>
            </p:extLst>
          </p:nvPr>
        </p:nvGraphicFramePr>
        <p:xfrm>
          <a:off x="451615" y="1802932"/>
          <a:ext cx="13402733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02733">
                  <a:extLst>
                    <a:ext uri="{9D8B030D-6E8A-4147-A177-3AD203B41FA5}">
                      <a16:colId xmlns:a16="http://schemas.microsoft.com/office/drawing/2014/main" val="1501642453"/>
                    </a:ext>
                  </a:extLst>
                </a:gridCol>
              </a:tblGrid>
              <a:tr h="2526222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4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Макушкина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С.В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., </a:t>
                      </a:r>
                      <a:r>
                        <a:rPr lang="ru-RU" sz="24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автор программ: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«Умные игры в добрых сказках», «Умные игры в сказках для мам», «Умные игры в сказках для малышей». Данные программы разработаны и апробированы в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детском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саду АО «Метровагонмаш».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Победитель премии «Золотой медвежонок» </a:t>
                      </a:r>
                    </a:p>
                    <a:p>
                      <a:pPr marL="342900" marR="0" indent="-3429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Двукратный победитель в национальной премии «Моя страна, моя Россия» президентской платформы «Россия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- страна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возможностей» в номинации «Моя педагогическая </a:t>
                      </a: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инициатива»</a:t>
                      </a:r>
                      <a:endParaRPr lang="ru-RU" sz="2400" baseline="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342900" marR="0" indent="-34290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4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Победитель Всероссийской экспедиции по формированию гражданственности «От учителя к ученому»</a:t>
                      </a:r>
                      <a:endParaRPr lang="ru-RU" sz="2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854556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584" y="4892679"/>
            <a:ext cx="4205815" cy="5630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3451" r="5219"/>
          <a:stretch/>
        </p:blipFill>
        <p:spPr>
          <a:xfrm>
            <a:off x="13978335" y="1320388"/>
            <a:ext cx="4934661" cy="32367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2" t="21076" r="822" b="23454"/>
          <a:stretch/>
        </p:blipFill>
        <p:spPr>
          <a:xfrm>
            <a:off x="12752833" y="4892679"/>
            <a:ext cx="5703352" cy="562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16694</TotalTime>
  <Words>257</Words>
  <Application>Microsoft Office PowerPoint</Application>
  <PresentationFormat>Произвольный</PresentationFormat>
  <Paragraphs>39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Gotham Pro</vt:lpstr>
      <vt:lpstr>Gulim</vt:lpstr>
      <vt:lpstr>Office Theme</vt:lpstr>
      <vt:lpstr>СОЦИАЛЬНЫЙ ОБЪЕКТ МВМ  </vt:lpstr>
      <vt:lpstr>Презентация PowerPoint</vt:lpstr>
      <vt:lpstr> Физкультурно-оздоровительная работа с детьми</vt:lpstr>
      <vt:lpstr>Информатика и программирование</vt:lpstr>
      <vt:lpstr>Группы ясельного возраста</vt:lpstr>
      <vt:lpstr>Медицинский блок</vt:lpstr>
      <vt:lpstr>Логопункт</vt:lpstr>
      <vt:lpstr>Психолого-коррекционная работа</vt:lpstr>
      <vt:lpstr>Сказкотерапия с использованием развивающих игр  В.В. Воскобовича</vt:lpstr>
      <vt:lpstr>Родительский клуб «Путешествие с Алёнушкой»</vt:lpstr>
      <vt:lpstr>Общественная деятельность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КОМПАНИИ</dc:title>
  <dc:creator>ObukhovaEV@metrowagonmash.ru</dc:creator>
  <cp:lastModifiedBy>Таранова Елена Викторовна</cp:lastModifiedBy>
  <cp:revision>1447</cp:revision>
  <cp:lastPrinted>2023-01-27T12:50:23Z</cp:lastPrinted>
  <dcterms:created xsi:type="dcterms:W3CDTF">2019-02-25T08:06:00Z</dcterms:created>
  <dcterms:modified xsi:type="dcterms:W3CDTF">2025-01-14T11:10:58Z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2019-02-25T00:00:00Z</vt:filetime>
  </property>
  <property fmtid="{D5CDD505-2E9C-101B-9397-08002B2CF9AE}" pid="3" name="Creator">
    <vt:lpwstr>Adobe InDesign CC 14.0 (Macintosh)</vt:lpwstr>
  </property>
  <property fmtid="{D5CDD505-2E9C-101B-9397-08002B2CF9AE}" pid="4" name="LastSaved">
    <vt:filetime>2019-02-25T00:00:00Z</vt:filetime>
  </property>
</Properties>
</file>